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92" r:id="rId2"/>
    <p:sldMasterId id="2147484096" r:id="rId3"/>
  </p:sldMasterIdLst>
  <p:notesMasterIdLst>
    <p:notesMasterId r:id="rId12"/>
  </p:notesMasterIdLst>
  <p:sldIdLst>
    <p:sldId id="411" r:id="rId4"/>
    <p:sldId id="448" r:id="rId5"/>
    <p:sldId id="444" r:id="rId6"/>
    <p:sldId id="445" r:id="rId7"/>
    <p:sldId id="446" r:id="rId8"/>
    <p:sldId id="447" r:id="rId9"/>
    <p:sldId id="441" r:id="rId10"/>
    <p:sldId id="449" r:id="rId11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44" autoAdjust="0"/>
    <p:restoredTop sz="94638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14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443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3288" y="4629897"/>
            <a:ext cx="5812971" cy="10287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137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0663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9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D2-9841-469D-A46E-A81E93AD8DB4}" type="datetime1">
              <a:rPr lang="fr-FR" smtClean="0"/>
              <a:pPr/>
              <a:t>11/10/2021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CNR Marcoussis/ DES -Cousty Robert/ 08/09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367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0233-84B8-4525-AC69-6DC4ABE0A5DF}" type="datetime1">
              <a:rPr lang="fr-FR" smtClean="0"/>
              <a:pPr/>
              <a:t>11/10/2021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CNR Marcoussis/ DES -Cousty Robert/ 08/09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0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 userDrawn="1">
          <p15:clr>
            <a:srgbClr val="F26B43"/>
          </p15:clr>
        </p15:guide>
        <p15:guide id="51" orient="horz" pos="12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5E5-4236-4A63-A065-2CB0B77CA804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8079-9F2B-43E1-A0B3-C59D64763F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9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5" r:id="rId2"/>
  </p:sldLayoutIdLst>
  <p:hf sldNum="0"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>
          <p15:clr>
            <a:srgbClr val="F26B43"/>
          </p15:clr>
        </p15:guide>
        <p15:guide id="51" orient="horz" pos="129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5E5-4236-4A63-A065-2CB0B77CA804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8079-9F2B-43E1-A0B3-C59D64763F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9" r:id="rId2"/>
    <p:sldLayoutId id="2147484100" r:id="rId3"/>
    <p:sldLayoutId id="2147484101" r:id="rId4"/>
  </p:sldLayoutIdLst>
  <p:hf sldNum="0"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>
          <p15:clr>
            <a:srgbClr val="F26B43"/>
          </p15:clr>
        </p15:guide>
        <p15:guide id="51" orient="horz" pos="12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50541" y="2143287"/>
            <a:ext cx="6267796" cy="1620981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BF PERF OPTI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11 </a:t>
            </a:r>
            <a:r>
              <a:rPr lang="fr-FR" dirty="0" err="1" smtClean="0">
                <a:solidFill>
                  <a:schemeClr val="bg1"/>
                </a:solidFill>
              </a:rPr>
              <a:t>oct</a:t>
            </a:r>
            <a:r>
              <a:rPr lang="fr-FR" dirty="0" smtClean="0">
                <a:solidFill>
                  <a:schemeClr val="bg1"/>
                </a:solidFill>
              </a:rPr>
              <a:t> 2021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907726-21CC-364E-AC6B-FAA25303A56C}"/>
              </a:ext>
            </a:extLst>
          </p:cNvPr>
          <p:cNvSpPr txBox="1"/>
          <p:nvPr/>
        </p:nvSpPr>
        <p:spPr>
          <a:xfrm>
            <a:off x="5844105" y="4463783"/>
            <a:ext cx="548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ETRE EDUCATEUR /ENTRAINEUR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7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2918" y="986118"/>
            <a:ext cx="7691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TRAVAIL EN GROUPE: quelles sont les qualités du bon entraineur? 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1676399" y="2788024"/>
            <a:ext cx="9430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LISTING INDIVIDUEL (mots) 3min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Retour par groupe de 10 sur « les récurrences », noter les 6 meilleures sur post-it 10min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Retour plénier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389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1724" y="87283"/>
            <a:ext cx="8534400" cy="5939444"/>
          </a:xfrm>
        </p:spPr>
        <p:txBody>
          <a:bodyPr>
            <a:no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Manager: Je suis un homme de relation quand je dois…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1.Améliorer la cohésion d’une équipe.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2.Imposer des règles de vie à mon équipe.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3.Convaincre un joueur de rejoindre le club au recrutement.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4. Favoriser l’investissement des joueurs à l’entraînement (lutte contre les décrochages), en compétition (spirale de la défaite)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5.Prendre en compte les motivations des joueurs (bien être)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6.Faire un discours d’avant match. 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7.Mener un discours à la mi temps.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8. Mener des entretiens ou des bilans post compétition avec les joueurs.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9.Gérer des conflits entre membres de l’équipe.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10.Optimiser l’efficacité des réunions de staff (prise de décision collective)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11.Intervenir auprès des arbitres en compétitions.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12.Rencontrer et échanger avec les supporters, les partenaires, les médias ou les parents.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14.Expliquer mes choix de composition d’équipe.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15. accompagner le joueur blessé. (Acceptation, reprise, gérer le remplaçant)</a:t>
            </a:r>
          </a:p>
          <a:p>
            <a:pPr algn="l"/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1353" y="378228"/>
            <a:ext cx="8534400" cy="5598621"/>
          </a:xfrm>
        </p:spPr>
        <p:txBody>
          <a:bodyPr>
            <a:no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Stratège : je suis un homme de réflexion quand je dois </a:t>
            </a:r>
            <a:r>
              <a:rPr lang="fr-FR" sz="1100" dirty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1. Evaluer un joueur.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2.Evaluer mon équipe et concevoir un projet d’entraînement.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3.Choisir mes objectifs de saison.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4.Constituer mon staff.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5.Recruter mon équipe de joueurs.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6.Evaluer l’équipe adverse et établir un plan de jeu.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7.Faire des remplacements tactiques pendant le match.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8.Prendre des décisions à la mi-temps.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9.Planifier ma saison sportive.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10.Concevoir une séance d’entraînement.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11.Concevoir une situation d’entraînement. 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12.Concevoir un projet de jeu.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13.Concevoir ma composition d’équipe.</a:t>
            </a:r>
          </a:p>
          <a:p>
            <a:pPr algn="l"/>
            <a:r>
              <a:rPr lang="fr-FR" sz="1100" dirty="0">
                <a:solidFill>
                  <a:srgbClr val="000000"/>
                </a:solidFill>
              </a:rPr>
              <a:t>14.Mener une analyse vidéo.</a:t>
            </a:r>
          </a:p>
          <a:p>
            <a:pPr algn="l"/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70117" y="968433"/>
            <a:ext cx="8534400" cy="3985952"/>
          </a:xfrm>
        </p:spPr>
        <p:txBody>
          <a:bodyPr>
            <a:no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Animateur: je suis un homme d’action quand je dois</a:t>
            </a:r>
            <a:r>
              <a:rPr lang="fr-FR" sz="11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1.Mettre en place un exercice sur le terrain.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2.Animer un exercice.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3.Donner les consignes avant le début de l’exercice.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4.Lancer le jeu dans un exercice.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5.Faire évoluer un exercice.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6.Intervenir pour corriger les joueurs.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7.Conduire un échauffement de match.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8.Intervenir à la mi-temps.</a:t>
            </a:r>
          </a:p>
          <a:p>
            <a:pPr algn="l"/>
            <a:r>
              <a:rPr lang="fr-FR" sz="1100" dirty="0">
                <a:solidFill>
                  <a:schemeClr val="tx1"/>
                </a:solidFill>
              </a:rPr>
              <a:t>9.Conduire une séance vidéo avec les joueurs. </a:t>
            </a:r>
          </a:p>
          <a:p>
            <a:pPr algn="l"/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9171" y="1334029"/>
            <a:ext cx="8534400" cy="2805545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Etre entraineur / éducateur c’est être:</a:t>
            </a:r>
          </a:p>
          <a:p>
            <a:pPr marL="457200" indent="-457200" algn="l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MANAGER</a:t>
            </a:r>
          </a:p>
          <a:p>
            <a:pPr marL="457200" indent="-457200" algn="l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STRATÈGE</a:t>
            </a:r>
          </a:p>
          <a:p>
            <a:pPr marL="457200" indent="-457200" algn="l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 mais aussi ANIMATEUR</a:t>
            </a:r>
          </a:p>
        </p:txBody>
      </p:sp>
    </p:spTree>
    <p:extLst>
      <p:ext uri="{BB962C8B-B14F-4D97-AF65-F5344CB8AC3E}">
        <p14:creationId xmlns:p14="http://schemas.microsoft.com/office/powerpoint/2010/main" val="14985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120200" y="1705610"/>
            <a:ext cx="2576200" cy="1867406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b="1" dirty="0">
                <a:latin typeface="Palatino Linotype" pitchFamily="18" charset="0"/>
                <a:cs typeface="Times New Roman" pitchFamily="18" charset="0"/>
              </a:rPr>
              <a:t>Savoir faire</a:t>
            </a:r>
          </a:p>
          <a:p>
            <a:pPr algn="ctr"/>
            <a:r>
              <a:rPr lang="fr-FR" b="1" dirty="0">
                <a:latin typeface="Palatino Linotype" pitchFamily="18" charset="0"/>
                <a:cs typeface="Times New Roman" pitchFamily="18" charset="0"/>
              </a:rPr>
              <a:t>¤</a:t>
            </a:r>
          </a:p>
          <a:p>
            <a:pPr algn="ctr"/>
            <a:r>
              <a:rPr lang="fr-FR" b="1" dirty="0">
                <a:latin typeface="Palatino Linotype" pitchFamily="18" charset="0"/>
                <a:cs typeface="Times New Roman" pitchFamily="18" charset="0"/>
              </a:rPr>
              <a:t> maîtrise des outils techniques et pédagogiques</a:t>
            </a:r>
            <a:endParaRPr lang="fr-FR" dirty="0">
              <a:latin typeface="Palatino Linotype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295776" y="4652964"/>
            <a:ext cx="2720975" cy="1150937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fr-FR" b="1" dirty="0">
                <a:latin typeface="Palatino Linotype" pitchFamily="18" charset="0"/>
                <a:cs typeface="Times New Roman" pitchFamily="18" charset="0"/>
              </a:rPr>
              <a:t>Savoir Être </a:t>
            </a:r>
          </a:p>
          <a:p>
            <a:pPr algn="ctr"/>
            <a:r>
              <a:rPr lang="fr-FR" b="1" dirty="0">
                <a:latin typeface="Palatino Linotype" pitchFamily="18" charset="0"/>
                <a:cs typeface="Times New Roman" pitchFamily="18" charset="0"/>
              </a:rPr>
              <a:t>¤ </a:t>
            </a:r>
          </a:p>
          <a:p>
            <a:pPr algn="ctr"/>
            <a:r>
              <a:rPr lang="fr-FR" b="1" dirty="0">
                <a:latin typeface="Palatino Linotype" pitchFamily="18" charset="0"/>
                <a:cs typeface="Times New Roman" pitchFamily="18" charset="0"/>
              </a:rPr>
              <a:t>Attitudes et relationnel</a:t>
            </a:r>
            <a:endParaRPr lang="fr-FR" dirty="0">
              <a:latin typeface="Palatino Linotype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08213" y="1412776"/>
            <a:ext cx="3239715" cy="1584424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fr-FR" b="1" dirty="0">
                <a:latin typeface="Palatino Linotype" pitchFamily="18" charset="0"/>
                <a:cs typeface="Times New Roman" pitchFamily="18" charset="0"/>
              </a:rPr>
              <a:t>Savoir </a:t>
            </a:r>
          </a:p>
          <a:p>
            <a:pPr algn="ctr"/>
            <a:r>
              <a:rPr lang="fr-FR" b="1" dirty="0">
                <a:latin typeface="Palatino Linotype" pitchFamily="18" charset="0"/>
                <a:cs typeface="Times New Roman" pitchFamily="18" charset="0"/>
              </a:rPr>
              <a:t>¤  </a:t>
            </a:r>
          </a:p>
          <a:p>
            <a:pPr algn="ctr"/>
            <a:r>
              <a:rPr lang="fr-FR" b="1" dirty="0">
                <a:latin typeface="Palatino Linotype" pitchFamily="18" charset="0"/>
                <a:cs typeface="Times New Roman" pitchFamily="18" charset="0"/>
              </a:rPr>
              <a:t>Expertise technique du rugby</a:t>
            </a:r>
            <a:endParaRPr lang="fr-FR" dirty="0">
              <a:latin typeface="Palatino Linotype" pitchFamily="18" charset="0"/>
            </a:endParaRPr>
          </a:p>
        </p:txBody>
      </p:sp>
      <p:cxnSp>
        <p:nvCxnSpPr>
          <p:cNvPr id="9225" name="AutoShape 9"/>
          <p:cNvCxnSpPr>
            <a:cxnSpLocks noChangeShapeType="1"/>
            <a:stCxn id="9224" idx="2"/>
            <a:endCxn id="9223" idx="1"/>
          </p:cNvCxnSpPr>
          <p:nvPr/>
        </p:nvCxnSpPr>
        <p:spPr bwMode="auto">
          <a:xfrm rot="16200000" flipH="1">
            <a:off x="2946306" y="3878964"/>
            <a:ext cx="2231232" cy="46770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9226" name="AutoShape 10"/>
          <p:cNvCxnSpPr>
            <a:cxnSpLocks noChangeShapeType="1"/>
            <a:stCxn id="9223" idx="3"/>
          </p:cNvCxnSpPr>
          <p:nvPr/>
        </p:nvCxnSpPr>
        <p:spPr bwMode="auto">
          <a:xfrm flipV="1">
            <a:off x="7045325" y="3429001"/>
            <a:ext cx="711200" cy="18002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9227" name="AutoShape 11"/>
          <p:cNvCxnSpPr>
            <a:cxnSpLocks noChangeShapeType="1"/>
            <a:endCxn id="9222" idx="1"/>
          </p:cNvCxnSpPr>
          <p:nvPr/>
        </p:nvCxnSpPr>
        <p:spPr bwMode="auto">
          <a:xfrm>
            <a:off x="5391412" y="2462849"/>
            <a:ext cx="1728788" cy="17646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" name="ZoneTexte 1"/>
          <p:cNvSpPr txBox="1"/>
          <p:nvPr/>
        </p:nvSpPr>
        <p:spPr>
          <a:xfrm>
            <a:off x="459802" y="1705610"/>
            <a:ext cx="150146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Stratège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013898" y="2366415"/>
            <a:ext cx="150146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Animateur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80133" y="5910349"/>
            <a:ext cx="13042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12672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7788" y="1470212"/>
            <a:ext cx="88660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TRAVAIL INTERSESSION: </a:t>
            </a:r>
          </a:p>
          <a:p>
            <a:pPr algn="ctr"/>
            <a:endParaRPr lang="fr-FR" dirty="0" smtClean="0"/>
          </a:p>
          <a:p>
            <a:r>
              <a:rPr lang="fr-FR" dirty="0" smtClean="0"/>
              <a:t>Rôle de l’entraineur AVANT PENDANT APRES….. (L’entrainement et le match)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160494" y="3858416"/>
            <a:ext cx="75213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Visio 18 octobre 19h un lien zoom vous sera envoyé le lundi matin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486806"/>
      </p:ext>
    </p:extLst>
  </p:cSld>
  <p:clrMapOvr>
    <a:masterClrMapping/>
  </p:clrMapOvr>
</p:sld>
</file>

<file path=ppt/theme/theme1.xml><?xml version="1.0" encoding="utf-8"?>
<a:theme xmlns:a="http://schemas.openxmlformats.org/drawingml/2006/main" name="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1_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2_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Occitanie_Powerpoint_Template</Template>
  <TotalTime>9962</TotalTime>
  <Words>432</Words>
  <Application>Microsoft Office PowerPoint</Application>
  <PresentationFormat>Grand écran</PresentationFormat>
  <Paragraphs>66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Palatino Linotype</vt:lpstr>
      <vt:lpstr>Times New Roman</vt:lpstr>
      <vt:lpstr>Trebuchet MS</vt:lpstr>
      <vt:lpstr>Yorkshire</vt:lpstr>
      <vt:lpstr>Nova Powerpoint Template</vt:lpstr>
      <vt:lpstr>1_Nova Powerpoint Template</vt:lpstr>
      <vt:lpstr>2_Nova Powerpoint Template</vt:lpstr>
      <vt:lpstr>BF PERF OPTI 11 oct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PPT</dc:title>
  <dc:creator>sébastien</dc:creator>
  <cp:lastModifiedBy>SYLVIE BROS - LIGUE OCCITANIE RUGBY</cp:lastModifiedBy>
  <cp:revision>130</cp:revision>
  <dcterms:created xsi:type="dcterms:W3CDTF">2018-08-28T11:49:57Z</dcterms:created>
  <dcterms:modified xsi:type="dcterms:W3CDTF">2021-10-11T16:07:31Z</dcterms:modified>
</cp:coreProperties>
</file>