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92" r:id="rId2"/>
    <p:sldMasterId id="2147484096" r:id="rId3"/>
  </p:sldMasterIdLst>
  <p:notesMasterIdLst>
    <p:notesMasterId r:id="rId11"/>
  </p:notesMasterIdLst>
  <p:sldIdLst>
    <p:sldId id="411" r:id="rId4"/>
    <p:sldId id="448" r:id="rId5"/>
    <p:sldId id="370" r:id="rId6"/>
    <p:sldId id="371" r:id="rId7"/>
    <p:sldId id="372" r:id="rId8"/>
    <p:sldId id="373" r:id="rId9"/>
    <p:sldId id="367" r:id="rId10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44" autoAdjust="0"/>
    <p:restoredTop sz="94638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08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443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FD40-13C9-7B48-A0BE-E251E1E33FE5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2375-F1B1-284C-A827-B0E603FDBDD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A09AE-19A5-4F0C-80D3-C47AD567A6AB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3288" y="4629897"/>
            <a:ext cx="5812971" cy="10287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137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ccitanie_ppt_PageGarde_Plan de travail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5749" y="0"/>
            <a:ext cx="11906251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0663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 descr="occitanie_ppt_Section_Plan de travail 1_Plan de travail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9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6D2-9841-469D-A46E-A81E93AD8DB4}" type="datetime1">
              <a:rPr lang="fr-FR" smtClean="0"/>
              <a:pPr/>
              <a:t>08/11/2021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CNR Marcoussis/ DES -Cousty Robert/ 08/09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367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0233-84B8-4525-AC69-6DC4ABE0A5DF}" type="datetime1">
              <a:rPr lang="fr-FR" smtClean="0"/>
              <a:pPr/>
              <a:t>08/11/2021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CNR Marcoussis/ DES -Cousty Robert/ 08/09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06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3A7C4-A283-450E-AECE-E0A980046D5E}" type="datetimeFigureOut">
              <a:rPr lang="fr-FR" smtClean="0"/>
              <a:pPr>
                <a:defRPr/>
              </a:pPr>
              <a:t>08/11/2021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281B1-8C12-4E3B-BF21-D0A167AC846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7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 userDrawn="1">
          <p15:clr>
            <a:srgbClr val="F26B43"/>
          </p15:clr>
        </p15:guide>
        <p15:guide id="51" orient="horz" pos="12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5E5-4236-4A63-A065-2CB0B77CA80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8079-9F2B-43E1-A0B3-C59D64763F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9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5" r:id="rId2"/>
  </p:sldLayoutIdLst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>
          <p15:clr>
            <a:srgbClr val="F26B43"/>
          </p15:clr>
        </p15:guide>
        <p15:guide id="51" orient="horz" pos="129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4" y="1257300"/>
            <a:ext cx="10086975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024" y="2514600"/>
            <a:ext cx="10086976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pic>
        <p:nvPicPr>
          <p:cNvPr id="4" name="Image 3" descr="occitanie_ppt_pied_Plan de travail 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2A5E5-4236-4A63-A065-2CB0B77CA80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38079-9F2B-43E1-A0B3-C59D64763F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9" r:id="rId2"/>
    <p:sldLayoutId id="2147484100" r:id="rId3"/>
    <p:sldLayoutId id="2147484101" r:id="rId4"/>
    <p:sldLayoutId id="2147484102" r:id="rId5"/>
  </p:sldLayoutIdLst>
  <p:hf sldNum="0"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+mj-lt"/>
          <a:ea typeface="Yorkshire" pitchFamily="2" charset="0"/>
          <a:cs typeface="Yorkshire" pitchFamily="2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32">
          <p15:clr>
            <a:srgbClr val="F26B43"/>
          </p15:clr>
        </p15:guide>
        <p15:guide id="27" orient="horz" pos="4032">
          <p15:clr>
            <a:srgbClr val="F26B43"/>
          </p15:clr>
        </p15:guide>
        <p15:guide id="28" pos="257">
          <p15:clr>
            <a:srgbClr val="F26B43"/>
          </p15:clr>
        </p15:guide>
        <p15:guide id="29" pos="7200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846">
          <p15:clr>
            <a:srgbClr val="F26B43"/>
          </p15:clr>
        </p15:guide>
        <p15:guide id="51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50541" y="2143287"/>
            <a:ext cx="6267796" cy="162098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BF INIT DEVE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907726-21CC-364E-AC6B-FAA25303A56C}"/>
              </a:ext>
            </a:extLst>
          </p:cNvPr>
          <p:cNvSpPr txBox="1"/>
          <p:nvPr/>
        </p:nvSpPr>
        <p:spPr>
          <a:xfrm>
            <a:off x="6699749" y="4311384"/>
            <a:ext cx="4584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LE </a:t>
            </a:r>
            <a:r>
              <a:rPr lang="fr-FR" sz="2800" b="1" dirty="0" smtClean="0">
                <a:solidFill>
                  <a:schemeClr val="bg1"/>
                </a:solidFill>
              </a:rPr>
              <a:t>ROLE DE L’EDUCATEUR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7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5105" y="726141"/>
            <a:ext cx="1037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TRAVAIL EN GROUPE: </a:t>
            </a:r>
            <a:endParaRPr lang="fr-FR" sz="3200" dirty="0" smtClean="0"/>
          </a:p>
          <a:p>
            <a:r>
              <a:rPr lang="fr-FR" sz="3200" dirty="0"/>
              <a:t>Q</a:t>
            </a:r>
            <a:r>
              <a:rPr lang="fr-FR" sz="3200" dirty="0" smtClean="0"/>
              <a:t>uel est le rôle de l’éducateur « avant pendant après » l’entrainement </a:t>
            </a:r>
            <a:r>
              <a:rPr lang="fr-FR" sz="3200" dirty="0"/>
              <a:t>?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76399" y="2788024"/>
            <a:ext cx="943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Travail de </a:t>
            </a:r>
            <a:r>
              <a:rPr lang="fr-FR" dirty="0" smtClean="0"/>
              <a:t>groupe </a:t>
            </a:r>
            <a:r>
              <a:rPr lang="fr-FR" dirty="0"/>
              <a:t>de </a:t>
            </a:r>
            <a:r>
              <a:rPr lang="fr-FR" dirty="0" smtClean="0"/>
              <a:t>20 min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Retour plénier </a:t>
            </a:r>
          </a:p>
        </p:txBody>
      </p:sp>
    </p:spTree>
    <p:extLst>
      <p:ext uri="{BB962C8B-B14F-4D97-AF65-F5344CB8AC3E}">
        <p14:creationId xmlns:p14="http://schemas.microsoft.com/office/powerpoint/2010/main" val="233389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92537"/>
            <a:ext cx="91440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400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haroni" pitchFamily="2" charset="-79"/>
                <a:ea typeface="Decibel" pitchFamily="2"/>
                <a:cs typeface="Aharoni" pitchFamily="2" charset="-79"/>
              </a:rPr>
              <a:t>LE ROLE DE L’EDUCATEUR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6844" y="1454592"/>
            <a:ext cx="8858312" cy="4628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fr-FR" sz="4400" b="1" dirty="0"/>
              <a:t>  </a:t>
            </a:r>
            <a:r>
              <a:rPr lang="fr-FR" sz="2400" b="1" dirty="0"/>
              <a:t>La compétence de l'éducateur ne peut se limiter à sa connaissance du jeu, à sa capacité de conception d'entraînement et d'exercices.</a:t>
            </a:r>
          </a:p>
          <a:p>
            <a:pPr marL="274320" indent="-274320" algn="just">
              <a:lnSpc>
                <a:spcPct val="90000"/>
              </a:lnSpc>
              <a:buClr>
                <a:schemeClr val="accent3"/>
              </a:buClr>
              <a:defRPr/>
            </a:pPr>
            <a:r>
              <a:rPr lang="fr-FR" sz="1050" b="1" dirty="0"/>
              <a:t> </a:t>
            </a:r>
          </a:p>
          <a:p>
            <a:pPr algn="just">
              <a:lnSpc>
                <a:spcPct val="90000"/>
              </a:lnSpc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fr-FR" sz="4400" b="1" dirty="0"/>
              <a:t>  </a:t>
            </a:r>
            <a:r>
              <a:rPr lang="fr-FR" sz="2400" b="1" dirty="0"/>
              <a:t>Les possibilités d'acquisition de l'enfant sont très fortement influencées par le comportement et le discours de l'éducateur.</a:t>
            </a:r>
          </a:p>
          <a:p>
            <a:pPr algn="just">
              <a:lnSpc>
                <a:spcPct val="90000"/>
              </a:lnSpc>
              <a:buClr>
                <a:schemeClr val="accent3"/>
              </a:buClr>
              <a:buBlip>
                <a:blip r:embed="rId2"/>
              </a:buBlip>
              <a:defRPr/>
            </a:pPr>
            <a:endParaRPr lang="fr-FR" sz="1050" b="1" dirty="0"/>
          </a:p>
          <a:p>
            <a:pPr algn="just">
              <a:lnSpc>
                <a:spcPct val="90000"/>
              </a:lnSpc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fr-FR" sz="4400" b="1" dirty="0"/>
              <a:t>  </a:t>
            </a:r>
            <a:r>
              <a:rPr lang="fr-FR" sz="2400" b="1" dirty="0"/>
              <a:t>Pour cela, l’éducateur ne doit pas rester prisonnier de ses certitudes.</a:t>
            </a:r>
          </a:p>
          <a:p>
            <a:pPr algn="just">
              <a:lnSpc>
                <a:spcPct val="90000"/>
              </a:lnSpc>
              <a:buClr>
                <a:schemeClr val="accent3"/>
              </a:buClr>
              <a:defRPr/>
            </a:pPr>
            <a:endParaRPr lang="fr-FR" sz="1050" b="1" dirty="0"/>
          </a:p>
          <a:p>
            <a:pPr marL="274320" indent="-274320" algn="just">
              <a:lnSpc>
                <a:spcPct val="90000"/>
              </a:lnSpc>
              <a:buClr>
                <a:schemeClr val="accent3"/>
              </a:buClr>
              <a:buBlip>
                <a:blip r:embed="rId2"/>
              </a:buBlip>
              <a:defRPr/>
            </a:pPr>
            <a:r>
              <a:rPr lang="fr-FR" sz="4400" b="1" dirty="0"/>
              <a:t>  </a:t>
            </a:r>
            <a:r>
              <a:rPr lang="fr-FR" sz="2400" b="1" dirty="0"/>
              <a:t>Donc…quel rôle ?</a:t>
            </a:r>
            <a:endParaRPr lang="fr-F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57191"/>
            <a:ext cx="685801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800" b="1" i="1" dirty="0">
                <a:ln w="19050"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AVANT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1" y="1"/>
            <a:ext cx="5591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ln w="1905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haroni" pitchFamily="2" charset="-79"/>
                <a:ea typeface="Decibel" pitchFamily="2"/>
                <a:cs typeface="Aharoni" pitchFamily="2" charset="-79"/>
              </a:rPr>
              <a:t>LE ROLE DE L’EDUCATEUR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7171"/>
              </p:ext>
            </p:extLst>
          </p:nvPr>
        </p:nvGraphicFramePr>
        <p:xfrm>
          <a:off x="188260" y="1214422"/>
          <a:ext cx="11645151" cy="5311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1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224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... De venir au stade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... L’arrivée des joueurs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... Le début de la séance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800" b="1" dirty="0"/>
                        <a:t>  S’approprier les objectifs du</a:t>
                      </a:r>
                      <a:r>
                        <a:rPr lang="fr-FR" sz="1800" b="1" baseline="0" dirty="0"/>
                        <a:t> cycle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projet d’apprentissage de la catégorie</a:t>
                      </a:r>
                      <a:r>
                        <a:rPr lang="fr-FR" sz="1800" b="1" baseline="0" dirty="0"/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800" b="1" dirty="0"/>
                        <a:t>  Réfléchir</a:t>
                      </a:r>
                      <a:r>
                        <a:rPr lang="fr-FR" sz="1800" b="1" baseline="0" dirty="0"/>
                        <a:t> au thème 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(précis</a:t>
                      </a:r>
                      <a:r>
                        <a:rPr lang="fr-FR" sz="1800" b="1" baseline="0" dirty="0"/>
                        <a:t>) de la séance – L’objectif de la séance.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800" b="1" dirty="0"/>
                        <a:t>  Concevoir sa/ses situations pédagogique.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800" b="1" dirty="0"/>
                        <a:t>  Contacter les</a:t>
                      </a:r>
                      <a:r>
                        <a:rPr lang="fr-FR" sz="1800" b="1" baseline="0" dirty="0"/>
                        <a:t> éducateurs pour valider les rôles et leur présence</a:t>
                      </a:r>
                      <a:r>
                        <a:rPr lang="fr-FR" sz="1800" b="1" baseline="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800" b="1" baseline="0" dirty="0" smtClean="0"/>
                        <a:t>Aspects sécurisants: disponibilités et sécurité des installations /vestiaires (protection poteaux…)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Partager les données théoriques avec les éducateurs.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Répartir les tâches de chacun.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Préparer son matériels pédagogiques. Mise en place.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Préparer les documents administratifs.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présences, infos tournois, autres</a:t>
                      </a:r>
                      <a:r>
                        <a:rPr lang="fr-FR" sz="1600" b="1" i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Aspects sécurisants: accueillir chaque enfant (avec un adulte)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Accueillir les joueurs.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Valider les présences.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Instaurer un climat d’apprentissages.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Distribuer les chasubles.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Faire un retour sur la</a:t>
                      </a:r>
                      <a:r>
                        <a:rPr lang="fr-FR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séance précédentes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Qu’en reste t’il ?).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050" b="1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Présenter l’objectif de la séance, le thème.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Répartition des groupes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niveaux, </a:t>
                      </a:r>
                      <a:r>
                        <a:rPr lang="fr-FR" sz="1600" b="1" i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...).</a:t>
                      </a: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None/>
                      </a:pPr>
                      <a:endParaRPr lang="fr-FR" sz="1600" b="1" i="1" kern="1200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FontTx/>
                        <a:buBlip>
                          <a:blip r:embed="rId2"/>
                        </a:buBlip>
                      </a:pPr>
                      <a:r>
                        <a:rPr lang="fr-FR" sz="1600" b="1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Aspects sécurisants: vérification de la tenue (crampons </a:t>
                      </a:r>
                      <a:r>
                        <a:rPr lang="fr-FR" sz="1600" b="1" i="1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Kway</a:t>
                      </a:r>
                      <a:r>
                        <a:rPr lang="fr-FR" sz="1600" b="1" i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bijoux…)</a:t>
                      </a:r>
                      <a:endParaRPr lang="fr-FR" sz="1600" b="1" i="1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57191"/>
            <a:ext cx="828677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800" b="1" i="1" dirty="0">
                <a:ln w="19050"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PENDANT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1" y="1"/>
            <a:ext cx="5591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haroni" pitchFamily="2" charset="-79"/>
                <a:ea typeface="Decibel" pitchFamily="2"/>
                <a:cs typeface="Aharoni" pitchFamily="2" charset="-79"/>
              </a:rPr>
              <a:t>LE ROLE DE L’EDUCATEUR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98108"/>
              </p:ext>
            </p:extLst>
          </p:nvPr>
        </p:nvGraphicFramePr>
        <p:xfrm>
          <a:off x="286870" y="1142984"/>
          <a:ext cx="11663082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962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... La présentation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... Le jeu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... Les</a:t>
                      </a: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 retours ... L’évolution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Rappeler l’objectif de travail, le but à atteindre</a:t>
                      </a: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(Critères de réussites</a:t>
                      </a: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Apporter une consigne claire et précise à la fois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du simple au complexe</a:t>
                      </a: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Faire un retour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Questionnement sur la compréhension des consignes</a:t>
                      </a: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Ne pas être trop long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Attention au temps de paroles</a:t>
                      </a: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Utiliser un langage simple et adapté.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fr-FR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Mettre les joueurs en activité.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Du jeu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Avoir une animation 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dynamique et sécuritaire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posturale, gestuelle et </a:t>
                      </a:r>
                      <a:r>
                        <a:rPr lang="fr-FR" sz="1600" b="1" i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verbale, loi de l’exercice</a:t>
                      </a: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Observer les comportements.</a:t>
                      </a: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Ce qui est, ce qui se passe et non ce que j’attends, ce que je souhaite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Solliciter le plus possible les joueurs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Pas de temps sans activité trop long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Valoriser les initiatives individuelles et/ou collectives.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Blip>
                          <a:blip r:embed="rId2"/>
                        </a:buBlip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Ne pas laisser de côtés « la règle ».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endParaRPr lang="fr-F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Utiliser un langage simple et adapté.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Questionner.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Arrêt sur image, comportements attendus, efficacités, sécurités, critères de réussites,...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Démontrer ou faire démontrer.</a:t>
                      </a: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si possible</a:t>
                      </a:r>
                      <a:r>
                        <a:rPr lang="fr-F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Utiliser un langage simple et adapté.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Réguler et adapter.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Diversifier les situations. Toujours en sécurité.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57191"/>
            <a:ext cx="685801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4800" b="1" i="1" dirty="0">
                <a:ln w="19050"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APRES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1" y="1"/>
            <a:ext cx="645458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haroni" pitchFamily="2" charset="-79"/>
                <a:ea typeface="Decibel" pitchFamily="2"/>
                <a:cs typeface="Aharoni" pitchFamily="2" charset="-79"/>
              </a:rPr>
              <a:t>LE ROLE DE L’EDUCATEUR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995253"/>
              </p:ext>
            </p:extLst>
          </p:nvPr>
        </p:nvGraphicFramePr>
        <p:xfrm>
          <a:off x="322728" y="1285861"/>
          <a:ext cx="11474826" cy="508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4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37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... La séance, avec les joueurs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... La séance, avec les éducateurs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... La séance, chez soi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dirty="0">
                          <a:latin typeface="+mn-lt"/>
                        </a:rPr>
                        <a:t>Placer les joueurs dans un cadre favorable.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600" b="1" dirty="0">
                          <a:latin typeface="+mn-lt"/>
                        </a:rPr>
                        <a:t>Émettre et 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partager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Questionner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 pas être trop long, être précis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Attention au temps de paroles</a:t>
                      </a: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dirty="0">
                          <a:latin typeface="+mn-lt"/>
                        </a:rPr>
                        <a:t>  Mettre l’accent sur les progrès réalisés ou en cours de réalisation.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dirty="0">
                          <a:latin typeface="+mn-lt"/>
                        </a:rPr>
                        <a:t>   Analyser, faire un bilan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(</a:t>
                      </a:r>
                      <a:r>
                        <a:rPr lang="fr-FR" sz="1600" b="1" i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Que reste t’il de la séance, qu’on t’il retenu, appris </a:t>
                      </a:r>
                      <a:r>
                        <a:rPr lang="fr-FR" sz="1600" b="1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dirty="0">
                          <a:latin typeface="+mn-lt"/>
                        </a:rPr>
                        <a:t>  Terminer la séance par des messages </a:t>
                      </a:r>
                      <a:r>
                        <a:rPr lang="fr-FR" sz="16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8000"/>
                          </a:solidFill>
                          <a:latin typeface="+mn-lt"/>
                        </a:rPr>
                        <a:t>POSITIFS.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Partager</a:t>
                      </a: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les données théoriques.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Echanger sur ce qui à marcher, et ce qui serait à modifier.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Echanger sur les acquis, la prochaine organisation, la disponibilités des éducateurs.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Ranger correctement son matériel.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Si nécessaire prendre un temps d’échange avec les parents</a:t>
                      </a:r>
                      <a:r>
                        <a:rPr lang="fr-F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Aspects sécurisants: ne pas être seul dans un vestiaire mais faire en sorte d’avoir une présence adulte (attention moqueries pudeur…)</a:t>
                      </a: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S’auto évaluer. (</a:t>
                      </a:r>
                      <a:r>
                        <a:rPr lang="fr-FR" sz="1600" b="1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Faire son auto critique</a:t>
                      </a: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fr-F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Corriger, modifier sa situation préparer ou sa séance complète.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703512" y="188641"/>
            <a:ext cx="2736304" cy="36933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ANIMATEUR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PÉDAGOGUE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CRÉER UN CLIMAT FAVORABLE À L’APPRENTISSAGE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VÉHICULER LES VALEURS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FIDÉLISER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MOTIVÉ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ETRE À L’ÉCOUTE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896200" y="188640"/>
            <a:ext cx="2592288" cy="32778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CONNAISSANCE DU RÈGLEMENT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CONNAISSANCE DES CARACTÉRISTIQUE DE L’ENFANT.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CONNAISSANCE DU JEU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CONNAISSANCE DE LA DÉMARCHE PÉDAGOGIQUE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168008" y="3717033"/>
            <a:ext cx="3600400" cy="27238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ANALYSER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CONCEVOIR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METTRE EN PLACE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S’ADAPTER PAR RAPPORT À LA SITUATION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EVALUER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fr-FR" altLang="fr-FR" b="1" dirty="0">
                <a:solidFill>
                  <a:schemeClr val="bg1"/>
                </a:solidFill>
                <a:latin typeface="+mn-lt"/>
              </a:rPr>
              <a:t>PROGRAMMER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3431704" y="548680"/>
            <a:ext cx="4998792" cy="4069424"/>
            <a:chOff x="1621953" y="764704"/>
            <a:chExt cx="4998792" cy="4069424"/>
          </a:xfrm>
        </p:grpSpPr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 rot="19366249">
              <a:off x="1621953" y="1320266"/>
              <a:ext cx="4960701" cy="308241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1" name="Image 10" descr="CRL NOIR LION SOLO.png"/>
            <p:cNvPicPr>
              <a:picLocks noChangeAspect="1"/>
            </p:cNvPicPr>
            <p:nvPr/>
          </p:nvPicPr>
          <p:blipFill>
            <a:blip r:embed="rId3" cstate="print">
              <a:lum bright="40000"/>
            </a:blip>
            <a:stretch>
              <a:fillRect/>
            </a:stretch>
          </p:blipFill>
          <p:spPr>
            <a:xfrm>
              <a:off x="1763689" y="764704"/>
              <a:ext cx="4857056" cy="406942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19308186">
              <a:off x="2244075" y="2072838"/>
              <a:ext cx="394247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fr-FR" altLang="fr-FR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EDUCATEUR</a:t>
              </a:r>
            </a:p>
            <a:p>
              <a:pPr algn="ctr" eaLnBrk="1" hangingPunct="1">
                <a:defRPr/>
              </a:pPr>
              <a:r>
                <a:rPr lang="fr-FR" altLang="fr-FR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COMPETENT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0535613" y="1309829"/>
            <a:ext cx="1351267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/>
              <a:t>SAVOIRS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6769" y="766369"/>
            <a:ext cx="1351267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/>
              <a:t>SAVOIRS</a:t>
            </a:r>
          </a:p>
          <a:p>
            <a:r>
              <a:rPr lang="fr-FR" sz="2400" b="1" dirty="0" smtClean="0"/>
              <a:t> </a:t>
            </a:r>
            <a:r>
              <a:rPr lang="fr-FR" sz="2400" b="1" dirty="0"/>
              <a:t>ÊTRE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861686" y="4911552"/>
            <a:ext cx="224959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b="1" dirty="0"/>
              <a:t>SAVOIRS </a:t>
            </a:r>
            <a:r>
              <a:rPr lang="fr-FR" sz="2400" b="1" dirty="0" smtClean="0"/>
              <a:t>FAIRE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1_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2_Nova Powerpoint Template">
  <a:themeElements>
    <a:clrScheme name="Ligue Occitanie Rugby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E30613"/>
      </a:accent1>
      <a:accent2>
        <a:srgbClr val="7F1810"/>
      </a:accent2>
      <a:accent3>
        <a:srgbClr val="C11818"/>
      </a:accent3>
      <a:accent4>
        <a:srgbClr val="FFFF00"/>
      </a:accent4>
      <a:accent5>
        <a:srgbClr val="FFC000"/>
      </a:accent5>
      <a:accent6>
        <a:srgbClr val="000000"/>
      </a:accent6>
      <a:hlink>
        <a:srgbClr val="E30613"/>
      </a:hlink>
      <a:folHlink>
        <a:srgbClr val="BFBFBF"/>
      </a:folHlink>
    </a:clrScheme>
    <a:fontScheme name="Ligue Occitanie Rugb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Occitanie_Powerpoint_Template</Template>
  <TotalTime>9992</TotalTime>
  <Words>760</Words>
  <Application>Microsoft Office PowerPoint</Application>
  <PresentationFormat>Grand écran</PresentationFormat>
  <Paragraphs>142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Aharoni</vt:lpstr>
      <vt:lpstr>Arial</vt:lpstr>
      <vt:lpstr>Calibri</vt:lpstr>
      <vt:lpstr>Decibel</vt:lpstr>
      <vt:lpstr>Trebuchet MS</vt:lpstr>
      <vt:lpstr>Yorkshire</vt:lpstr>
      <vt:lpstr>Nova Powerpoint Template</vt:lpstr>
      <vt:lpstr>1_Nova Powerpoint Template</vt:lpstr>
      <vt:lpstr>2_Nova Powerpoint Template</vt:lpstr>
      <vt:lpstr>BF INIT DEVE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PPT</dc:title>
  <dc:creator>sébastien</dc:creator>
  <cp:lastModifiedBy>SYLVIE BROS - LIGUE OCCITANIE RUGBY</cp:lastModifiedBy>
  <cp:revision>136</cp:revision>
  <dcterms:created xsi:type="dcterms:W3CDTF">2018-08-28T11:49:57Z</dcterms:created>
  <dcterms:modified xsi:type="dcterms:W3CDTF">2021-11-08T16:56:23Z</dcterms:modified>
</cp:coreProperties>
</file>